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81" d="100"/>
          <a:sy n="81" d="100"/>
        </p:scale>
        <p:origin x="-7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06E9FF-F8AB-4EC0-B4D3-AC8D11166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191FF9-770D-4D40-A9CA-8A7183F00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7C34DE-54FC-404A-9561-067E3D72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4B0355-0D99-4A04-8E02-FF8C740D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F003AD-514A-4B92-85BD-13CABB12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7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EE9536-23D6-44D2-91B1-FE40CC1F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17D438-D2CA-420A-88BD-76EAFAD0A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5D729D-F762-437C-9242-0FBA4E5A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C0D967-4B0D-4F94-83DD-E33DBD4E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15FE4E-6339-42A9-B01A-181A852DA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92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1F38F0D-F9CF-49AA-BC41-D30EEDB4BB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3DDADDF-81CD-4022-AD42-BDAAC3C9F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445E4B-8BF8-41D0-A93F-1A7FC0AE8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030DE6-034D-40F1-BB89-89822749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344054-8DFA-4A13-B961-08F09466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5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D5A814-5EE4-4C2D-9CE9-38675488D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D68659-BC0E-4590-8EAC-C7512BAAD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7E6D89-37F2-49E1-8BB6-ED562B69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8AFCE6-05E5-48CA-959C-BE281CBB9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72378D-BCD3-4ADA-B7F9-6C36DD0C3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4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0A5D21-5A88-4EC7-AD54-BDCEAD163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A04CE2-12D0-4CDB-88F3-E175D4FCB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F3A3E6-40CB-4A2B-AC3B-A49777C36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8E785A-D0AF-4207-8207-19DF9279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569782-F0DC-4BC2-86DF-648CE4B0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18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E79AD8-F0D1-4621-9C80-A961A7C0D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7AB6B7-B6EF-4B39-AD42-5D7570B9B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34F33DD-4C7F-4008-BEBC-BB07D4834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B0855E-6EB4-48AD-B413-EFAD1ED4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8AA4FBB-80A0-4AE4-A4E1-CD6FCB68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9DDB85-E4A5-4324-BDDF-0429D6040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29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5BB36-27E3-49E0-9E6B-76647384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598073-4AEE-4E56-A2CF-09E46D9B3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B7929F-C07D-4024-BA5A-1277943EA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00EB773-2338-4866-9A51-69F196F49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3EC0B20-C861-4CED-B0C5-CCEF0215F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7CA945F-7E41-42FF-BB47-634EE3F7F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7B011F9-584A-4CFD-B6E1-FCD5DE2F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EF97462-A6FF-4189-9439-082F005D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3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DF72D6-CFA3-4B32-BDD2-E4E3711C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BCE9C53-BD73-492E-BC6D-9DC4D7B1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976E2B8-5F28-4389-9C91-B721B221E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FE83BF9-D0EB-4A57-A514-F9425484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59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3DF5B1A-3EFC-429D-9DE4-6DAB5438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B2E2DA1-CA6B-4D40-A79E-41034B212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D43705-3B48-47F8-9BEE-69BAE688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4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D175BA-E0BF-493D-8EE1-819DA62AB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092D30-63F7-44D3-92F4-92FA0ADEC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8B0B27A-DAE2-478A-8E52-E8BF8CAC8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9746BB-7A71-4EAD-9CEB-FDF4B0672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6061DB5-B422-4143-B7A8-884C6314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F8254D5-ED5D-47B2-939D-26D1CA51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9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D9DEB6-E30D-4521-B839-A90AA01C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EB75D26-2B0B-48C4-B70D-ED2489E081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6DFA2B-C895-4FD8-A8A4-AA789AF69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3B7C76-3A00-42B4-AE1D-39AA40DE1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4456BCC-85AA-4AD3-8701-035AF67A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668BFB-65A6-4703-BC86-880BCD94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9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EBAECAC-0865-45D0-BE52-F4AE32F10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D31FEF-4F79-44A6-AED6-4997E265C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4EE393-CD5E-43ED-811A-7BBB70AC2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06E4D1-4B07-496D-8473-71F2DEE7B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99B7C2-F33C-4FEB-8C53-839765E65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1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BCEE25-8B36-423A-83E9-CB1485729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40513377-444B-46FC-A75B-C3ADC40CFA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1130211"/>
            <a:ext cx="8849254" cy="147192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1574E18-C49F-4872-8FDA-09F7B9D262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12" y="3113823"/>
            <a:ext cx="8849253" cy="261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6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AC5F3C-DAFC-45B0-B404-22904A22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LUYỆN VIẾT TỪ KHÓ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6F1B9BA-2ACC-4542-BD52-462A224C78F1}"/>
              </a:ext>
            </a:extLst>
          </p:cNvPr>
          <p:cNvSpPr txBox="1"/>
          <p:nvPr/>
        </p:nvSpPr>
        <p:spPr>
          <a:xfrm>
            <a:off x="1033670" y="1711602"/>
            <a:ext cx="4293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CC0066"/>
                </a:solidFill>
                <a:latin typeface="HP001 5 hàng 1 ô ly" panose="020B0603050302020204" pitchFamily="34" charset="0"/>
              </a:rPr>
              <a:t>Bác</a:t>
            </a:r>
            <a:r>
              <a:rPr lang="en-US" sz="5400" b="1" dirty="0">
                <a:solidFill>
                  <a:srgbClr val="CC0066"/>
                </a:solidFill>
                <a:latin typeface="HP001 5 hàng 1 ô ly" panose="020B0603050302020204" pitchFamily="34" charset="0"/>
              </a:rPr>
              <a:t> </a:t>
            </a:r>
            <a:r>
              <a:rPr lang="en-US" sz="5400" b="1" dirty="0" err="1">
                <a:solidFill>
                  <a:srgbClr val="CC0066"/>
                </a:solidFill>
                <a:latin typeface="HP001 5 hàng 1 ô ly" panose="020B0603050302020204" pitchFamily="34" charset="0"/>
              </a:rPr>
              <a:t>Hồ</a:t>
            </a:r>
            <a:endParaRPr lang="en-US" sz="5400" b="1" dirty="0">
              <a:solidFill>
                <a:srgbClr val="CC0066"/>
              </a:solidFill>
              <a:latin typeface="HP001 5 hàng 1 ô ly" panose="020B0603050302020204" pitchFamily="34" charset="0"/>
            </a:endParaRPr>
          </a:p>
          <a:p>
            <a:r>
              <a:rPr lang="en-US" sz="5400" b="1" dirty="0" err="1" smtClean="0">
                <a:solidFill>
                  <a:srgbClr val="CC0066"/>
                </a:solidFill>
                <a:latin typeface="HP001 5 hàng 1 ô ly" panose="020B0603050302020204" pitchFamily="34" charset="0"/>
              </a:rPr>
              <a:t>quây</a:t>
            </a:r>
            <a:r>
              <a:rPr lang="en-US" sz="5400" b="1" dirty="0" smtClean="0">
                <a:solidFill>
                  <a:srgbClr val="CC0066"/>
                </a:solidFill>
                <a:latin typeface="HP001 5 hàng 1 ô ly" panose="020B0603050302020204" pitchFamily="34" charset="0"/>
              </a:rPr>
              <a:t> </a:t>
            </a:r>
            <a:r>
              <a:rPr lang="en-US" sz="5400" b="1" dirty="0" err="1">
                <a:solidFill>
                  <a:srgbClr val="CC0066"/>
                </a:solidFill>
                <a:latin typeface="HP001 5 hàng 1 ô ly" panose="020B0603050302020204" pitchFamily="34" charset="0"/>
              </a:rPr>
              <a:t>quanh</a:t>
            </a:r>
            <a:endParaRPr lang="en-US" sz="5400" b="1" dirty="0">
              <a:solidFill>
                <a:srgbClr val="CC0066"/>
              </a:solidFill>
              <a:latin typeface="HP001 5 hàng 1 ô ly" panose="020B0603050302020204" pitchFamily="34" charset="0"/>
            </a:endParaRPr>
          </a:p>
          <a:p>
            <a:r>
              <a:rPr lang="en-US" sz="5400" b="1" dirty="0" err="1">
                <a:solidFill>
                  <a:srgbClr val="CC0066"/>
                </a:solidFill>
                <a:latin typeface="HP001 5 hàng 1 ô ly" panose="020B0603050302020204" pitchFamily="34" charset="0"/>
              </a:rPr>
              <a:t>hồng</a:t>
            </a:r>
            <a:r>
              <a:rPr lang="en-US" sz="5400" b="1" dirty="0">
                <a:solidFill>
                  <a:srgbClr val="CC0066"/>
                </a:solidFill>
                <a:latin typeface="HP001 5 hàng 1 ô ly" panose="020B0603050302020204" pitchFamily="34" charset="0"/>
              </a:rPr>
              <a:t> </a:t>
            </a:r>
            <a:r>
              <a:rPr lang="en-US" sz="5400" b="1" dirty="0" err="1" smtClean="0">
                <a:solidFill>
                  <a:srgbClr val="CC0066"/>
                </a:solidFill>
                <a:latin typeface="HP001 5 hàng 1 ô ly" panose="020B0603050302020204" pitchFamily="34" charset="0"/>
              </a:rPr>
              <a:t>hào</a:t>
            </a:r>
            <a:endParaRPr lang="en-US" sz="5400" b="1" dirty="0">
              <a:solidFill>
                <a:srgbClr val="CC0066"/>
              </a:solidFill>
              <a:latin typeface="HP001 5 hàng 1 ô ly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2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86" y="2192216"/>
            <a:ext cx="9076684" cy="223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xmlns="" id="{AD7DB46A-6556-4D4C-8106-77C496E079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490" y="0"/>
            <a:ext cx="12097509" cy="181808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10B5F74-894F-4A9C-8BBE-D56BF88D0794}"/>
              </a:ext>
            </a:extLst>
          </p:cNvPr>
          <p:cNvSpPr txBox="1"/>
          <p:nvPr/>
        </p:nvSpPr>
        <p:spPr>
          <a:xfrm>
            <a:off x="94489" y="2017789"/>
            <a:ext cx="12097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4400">
                <a:latin typeface="HP001 5 hàng 1 ô ly" panose="020B0603050302020204" pitchFamily="34" charset="0"/>
                <a:cs typeface="Times New Roman" panose="02020603050405020304" pitchFamily="18" charset="0"/>
              </a:rPr>
              <a:t>(chúc, trúc): cây …….; ..…….. mừng</a:t>
            </a:r>
          </a:p>
          <a:p>
            <a:r>
              <a:rPr lang="en-US" sz="4400">
                <a:latin typeface="HP001 5 hàng 1 ô ly" panose="020B0603050302020204" pitchFamily="34" charset="0"/>
                <a:cs typeface="Times New Roman" panose="02020603050405020304" pitchFamily="18" charset="0"/>
              </a:rPr>
              <a:t>     (chở, trở): ......... lại; che ………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4B1A972-4436-4886-89E4-871FD35FF0D5}"/>
              </a:ext>
            </a:extLst>
          </p:cNvPr>
          <p:cNvSpPr txBox="1"/>
          <p:nvPr/>
        </p:nvSpPr>
        <p:spPr>
          <a:xfrm>
            <a:off x="-1" y="4198530"/>
            <a:ext cx="12191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HP001 5 hàng 1 ô ly" panose="020B0603050302020204" pitchFamily="34" charset="0"/>
                <a:cs typeface="Times New Roman" panose="02020603050405020304" pitchFamily="18" charset="0"/>
              </a:rPr>
              <a:t>b. (bệt hay bệch): ngồi ……; trắng …..…</a:t>
            </a:r>
          </a:p>
          <a:p>
            <a:r>
              <a:rPr lang="en-US" sz="4400">
                <a:latin typeface="HP001 5 hàng 1 ô ly" panose="020B0603050302020204" pitchFamily="34" charset="0"/>
                <a:cs typeface="Times New Roman" panose="02020603050405020304" pitchFamily="18" charset="0"/>
              </a:rPr>
              <a:t>     (chết, chếch): chênh …..……; đồng hồ ..…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AEE89A4-A217-4210-BB5F-CBD8D1BE7D76}"/>
              </a:ext>
            </a:extLst>
          </p:cNvPr>
          <p:cNvSpPr txBox="1"/>
          <p:nvPr/>
        </p:nvSpPr>
        <p:spPr>
          <a:xfrm>
            <a:off x="3818349" y="2683483"/>
            <a:ext cx="11131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C0066"/>
                </a:solidFill>
                <a:latin typeface="HP001 5 hàng 1 ô ly" panose="020B0603050302020204" pitchFamily="34" charset="0"/>
              </a:rPr>
              <a:t>trở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56DEC72-93C9-4B22-915C-81C7B1018789}"/>
              </a:ext>
            </a:extLst>
          </p:cNvPr>
          <p:cNvSpPr txBox="1"/>
          <p:nvPr/>
        </p:nvSpPr>
        <p:spPr>
          <a:xfrm>
            <a:off x="5784574" y="2017788"/>
            <a:ext cx="1417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C0066"/>
                </a:solidFill>
                <a:latin typeface="HP001 5 hàng 1 ô ly" panose="020B0603050302020204" pitchFamily="34" charset="0"/>
              </a:rPr>
              <a:t>chúc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5A6AE5D-ECE2-41A3-9551-496788DDE56E}"/>
              </a:ext>
            </a:extLst>
          </p:cNvPr>
          <p:cNvSpPr txBox="1"/>
          <p:nvPr/>
        </p:nvSpPr>
        <p:spPr>
          <a:xfrm>
            <a:off x="7934737" y="4202722"/>
            <a:ext cx="1596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C0066"/>
                </a:solidFill>
                <a:latin typeface="HP001 5 hàng 1 ô ly" panose="020B0603050302020204" pitchFamily="34" charset="0"/>
              </a:rPr>
              <a:t>bệch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634D544-DA5E-4B92-9EEB-14B790C0A0FF}"/>
              </a:ext>
            </a:extLst>
          </p:cNvPr>
          <p:cNvSpPr txBox="1"/>
          <p:nvPr/>
        </p:nvSpPr>
        <p:spPr>
          <a:xfrm>
            <a:off x="5387007" y="4194338"/>
            <a:ext cx="1417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C0066"/>
                </a:solidFill>
                <a:latin typeface="HP001 5 hàng 1 ô ly" panose="020B0603050302020204" pitchFamily="34" charset="0"/>
              </a:rPr>
              <a:t>bệt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C1AD1BB-96FE-409C-8570-D8A967509C52}"/>
              </a:ext>
            </a:extLst>
          </p:cNvPr>
          <p:cNvSpPr txBox="1"/>
          <p:nvPr/>
        </p:nvSpPr>
        <p:spPr>
          <a:xfrm>
            <a:off x="4523166" y="2017789"/>
            <a:ext cx="11131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C0066"/>
                </a:solidFill>
                <a:latin typeface="HP001 5 hàng 1 ô ly" panose="020B0603050302020204" pitchFamily="34" charset="0"/>
              </a:rPr>
              <a:t>trúc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A4346C9-4BEF-4D0F-80DA-41364839C032}"/>
              </a:ext>
            </a:extLst>
          </p:cNvPr>
          <p:cNvSpPr txBox="1"/>
          <p:nvPr/>
        </p:nvSpPr>
        <p:spPr>
          <a:xfrm>
            <a:off x="6695662" y="2699090"/>
            <a:ext cx="1417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C0066"/>
                </a:solidFill>
                <a:latin typeface="HP001 5 hàng 1 ô ly" panose="020B0603050302020204" pitchFamily="34" charset="0"/>
              </a:rPr>
              <a:t>chở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10C793D-EED0-4D7B-99FB-556139ABE983}"/>
              </a:ext>
            </a:extLst>
          </p:cNvPr>
          <p:cNvSpPr txBox="1"/>
          <p:nvPr/>
        </p:nvSpPr>
        <p:spPr>
          <a:xfrm>
            <a:off x="5784574" y="4888058"/>
            <a:ext cx="17169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C0066"/>
                </a:solidFill>
                <a:latin typeface="HP001 5 hàng 1 ô ly" panose="020B0603050302020204" pitchFamily="34" charset="0"/>
              </a:rPr>
              <a:t>chếch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9F45DBE-7678-494A-81A9-E0A8E27D638C}"/>
              </a:ext>
            </a:extLst>
          </p:cNvPr>
          <p:cNvSpPr txBox="1"/>
          <p:nvPr/>
        </p:nvSpPr>
        <p:spPr>
          <a:xfrm>
            <a:off x="9429714" y="4888057"/>
            <a:ext cx="1417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C0066"/>
                </a:solidFill>
                <a:latin typeface="HP001 5 hàng 1 ô ly" panose="020B0603050302020204" pitchFamily="34" charset="0"/>
              </a:rPr>
              <a:t>chết</a:t>
            </a:r>
          </a:p>
        </p:txBody>
      </p:sp>
    </p:spTree>
    <p:extLst>
      <p:ext uri="{BB962C8B-B14F-4D97-AF65-F5344CB8AC3E}">
        <p14:creationId xmlns:p14="http://schemas.microsoft.com/office/powerpoint/2010/main" val="342664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60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LUYỆN VIẾT TỪ KHÓ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CHÍNH TẢ : NGHE VIẾT AI NGOAN SẼ ĐƯỢC THƯỞNG</dc:title>
  <dc:creator>Phuong Le Thi</dc:creator>
  <cp:lastModifiedBy>PDcom</cp:lastModifiedBy>
  <cp:revision>8</cp:revision>
  <dcterms:created xsi:type="dcterms:W3CDTF">2020-05-18T14:54:07Z</dcterms:created>
  <dcterms:modified xsi:type="dcterms:W3CDTF">2021-04-12T03:58:11Z</dcterms:modified>
</cp:coreProperties>
</file>